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906000" cy="6858000" type="A4"/>
  <p:notesSz cx="6858000" cy="9144000"/>
  <p:defaultTextStyle>
    <a:defPPr>
      <a:defRPr lang="it-IT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86" y="-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87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0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81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5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97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28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8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67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67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3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993A-8077-4E76-BA66-4D5EE81D973E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97979-1B75-4D7F-9491-13899AB207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0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1 PROGETTI\03 unioncamere nazionale\2023\Edufin\3. Altro\1. Io Penso Positivo\Live Show\Loghi CCIAA EDUFIN 2023\Agrigent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5" t="35535" r="25277" b="35636"/>
          <a:stretch/>
        </p:blipFill>
        <p:spPr bwMode="auto">
          <a:xfrm>
            <a:off x="1062777" y="863086"/>
            <a:ext cx="3147971" cy="126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6" y="3108019"/>
            <a:ext cx="45125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U:\1 PROGETTI\03 unioncamere nazionale\2023\Edufin\3. Altro\1. Io Penso Positivo\Live Show\Loghi CCIAA EDUFIN 2023\Basilica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80" y="3103885"/>
            <a:ext cx="3283768" cy="60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1 PROGETTI\03 unioncamere nazionale\2023\Edufin\3. Altro\1. Io Penso Positivo\Live Show\Loghi CCIAA EDUFIN 2023\Bergam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5036815"/>
            <a:ext cx="3354794" cy="6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U:\1 PROGETTI\03 unioncamere nazionale\2023\Edufin\3. Altro\1. Io Penso Positivo\Live Show\Loghi CCIAA EDUFIN 2023\Bolzan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80" y="4797723"/>
            <a:ext cx="2419672" cy="8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amera di Commercio di Alessandria-Ast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80" y="1054384"/>
            <a:ext cx="2808312" cy="9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24372"/>
            <a:ext cx="3233262" cy="114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U:\1 PROGETTI\03 unioncamere nazionale\2023\Edufin\3. Altro\1. Io Penso Positivo\Live Show\Loghi CCIAA EDUFIN 2023\Brindis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79" y="1084769"/>
            <a:ext cx="2995737" cy="8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U:\1 PROGETTI\03 unioncamere nazionale\2023\Edufin\3. Altro\1. Io Penso Positivo\Live Show\Loghi CCIAA EDUFIN 2023\Cagliari Oristan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14907" r="5111" b="14907"/>
          <a:stretch/>
        </p:blipFill>
        <p:spPr bwMode="auto">
          <a:xfrm>
            <a:off x="1030973" y="2759366"/>
            <a:ext cx="2592167" cy="9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:\1 PROGETTI\03 unioncamere nazionale\2023\Edufin\3. Altro\1. Io Penso Positivo\Live Show\Loghi CCIAA EDUFIN 2023\Caser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2" y="2811396"/>
            <a:ext cx="3236595" cy="93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U:\1 PROGETTI\03 unioncamere nazionale\2023\Edufin\3. Altro\1. Io Penso Positivo\Live Show\Loghi CCIAA EDUFIN 2023\Chieti Pesca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73" y="4920132"/>
            <a:ext cx="3591909" cy="6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:\1 PROGETTI\03 unioncamere nazionale\2023\Edufin\3. Altro\1. Io Penso Positivo\Live Show\Loghi CCIAA EDUFIN 2023\Como Lecc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83" y="4933792"/>
            <a:ext cx="4001340" cy="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mera Commercio Cosenza | Cos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3" y="1248195"/>
            <a:ext cx="4392488" cy="6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U:\1 PROGETTI\03 unioncamere nazionale\2023\Edufin\3. Altro\1. Io Penso Positivo\Live Show\Loghi CCIAA EDUFIN 2023\Cun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1046606"/>
            <a:ext cx="3168352" cy="10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U:\1 PROGETTI\03 unioncamere nazionale\2023\Edufin\3. Altro\1. Io Penso Positivo\Live Show\Loghi CCIAA EDUFIN 2023\Ferrara Rave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780928"/>
            <a:ext cx="2746872" cy="9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:\1 PROGETTI\03 unioncamere nazionale\2023\Edufin\3. Altro\1. Io Penso Positivo\Live Show\Loghi CCIAA EDUFIN 2023\Firenz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11" y="2726152"/>
            <a:ext cx="3283768" cy="10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U:\1 PROGETTI\03 unioncamere nazionale\2023\Edufin\3. Altro\1. Io Penso Positivo\Live Show\Loghi CCIAA EDUFIN 2023\Fogg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2" y="4941168"/>
            <a:ext cx="3890269" cy="6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:\1 PROGETTI\03 unioncamere nazionale\2023\Edufin\3. Altro\1. Io Penso Positivo\Live Show\Loghi CCIAA EDUFIN 2023\Genova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8"/>
          <a:stretch/>
        </p:blipFill>
        <p:spPr bwMode="auto">
          <a:xfrm>
            <a:off x="5817096" y="4642251"/>
            <a:ext cx="3267030" cy="9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mera Commercio Cosenza | Cos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8" name="Picture 2" descr="U:\1 PROGETTI\03 unioncamere nazionale\2023\Edufin\3. Altro\1. Io Penso Positivo\Live Show\Loghi CCIAA EDUFIN 2023\Iripinia Sann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116494"/>
            <a:ext cx="3528393" cy="7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U:\1 PROGETTI\03 unioncamere nazionale\2023\Edufin\3. Altro\1. Io Penso Positivo\Live Show\Loghi CCIAA EDUFIN 2023\Mess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67" y="1010328"/>
            <a:ext cx="482539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:\1 PROGETTI\03 unioncamere nazionale\2023\Edufin\3. Altro\1. Io Penso Positivo\Live Show\Loghi CCIAA EDUFIN 2023\Milano MB Lod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140968"/>
            <a:ext cx="2019724" cy="6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U:\1 PROGETTI\03 unioncamere nazionale\2023\Edufin\3. Altro\1. Io Penso Positivo\Live Show\Loghi CCIAA EDUFIN 2023\Moli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38" y="3134613"/>
            <a:ext cx="3384377" cy="6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1" y="5301141"/>
            <a:ext cx="3143621" cy="5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1 PROGETTI\03 unioncamere nazionale\2023\Edufin\3. Altro\1. Io Penso Positivo\Live Show\Loghi CCIAA EDUFIN 2023\Padov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5134936"/>
            <a:ext cx="3960439" cy="9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mera Commercio Cosenza | Cos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b="8383"/>
          <a:stretch/>
        </p:blipFill>
        <p:spPr bwMode="auto">
          <a:xfrm>
            <a:off x="857031" y="1052736"/>
            <a:ext cx="2971594" cy="100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U:\1 PROGETTI\03 unioncamere nazionale\2023\Edufin\3. Altro\1. Io Penso Positivo\Live Show\Loghi CCIAA EDUFIN 2023\Piacen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50" y="1105251"/>
            <a:ext cx="3276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U:\1 PROGETTI\03 unioncamere nazionale\2023\Edufin\3. Altro\1. Io Penso Positivo\Live Show\Loghi CCIAA EDUFIN 2023\Pistoia Pra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22" y="3264113"/>
            <a:ext cx="2430830" cy="8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U:\1 PROGETTI\03 unioncamere nazionale\2023\Edufin\3. Altro\1. Io Penso Positivo\Live Show\Loghi CCIAA EDUFIN 2023\Pordenone Udi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2" y="3460482"/>
            <a:ext cx="4290875" cy="6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amera di Commercio di Reggio Calabria ::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9" r="4075" b="28621"/>
          <a:stretch/>
        </p:blipFill>
        <p:spPr bwMode="auto">
          <a:xfrm>
            <a:off x="285325" y="5229200"/>
            <a:ext cx="4493790" cy="67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682529"/>
            <a:ext cx="3254772" cy="117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mera Commercio Cosenza | Cos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8" descr="Camera di Commercio di Reggio Calabria ::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68" name="Picture 4" descr="U:\1 PROGETTI\03 unioncamere nazionale\2023\Edufin\3. Altro\1. Io Penso Positivo\Live Show\Loghi CCIAA EDUFIN 2023\Rieti Viter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4" y="1149958"/>
            <a:ext cx="3839754" cy="10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U:\1 PROGETTI\03 unioncamere nazionale\2023\Edufin\3. Altro\1. Io Penso Positivo\Live Show\Loghi CCIAA EDUFIN 2023\Romag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28" y="1346844"/>
            <a:ext cx="3251759" cy="6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U:\1 PROGETTI\03 unioncamere nazionale\2023\Edufin\3. Altro\1. Io Penso Positivo\Live Show\Loghi CCIAA EDUFIN 2023\Saler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9" y="3345432"/>
            <a:ext cx="3379106" cy="6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t="24888" r="11897" b="31175"/>
          <a:stretch/>
        </p:blipFill>
        <p:spPr bwMode="auto">
          <a:xfrm rot="10800000" flipH="1" flipV="1">
            <a:off x="5264906" y="3300148"/>
            <a:ext cx="3979801" cy="5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 descr="U:\1 PROGETTI\03 unioncamere nazionale\2023\Edufin\3. Altro\1. Io Penso Positivo\Live Show\Loghi CCIAA EDUFIN 2023\Sondri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157192"/>
            <a:ext cx="3943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:\1 PROGETTI\03 unioncamere nazionale\2023\Edufin\3. Altro\1. Io Penso Positivo\Live Show\Loghi CCIAA EDUFIN 2023\Torino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28" y="4898876"/>
            <a:ext cx="3448121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17059"/>
          <a:stretch/>
        </p:blipFill>
        <p:spPr bwMode="auto">
          <a:xfrm>
            <a:off x="2176462" y="6237312"/>
            <a:ext cx="555307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mera Commercio Cosenza | Cosen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8" descr="Camera di Commercio di Reggio Calabria ::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1" name="Picture 3" descr="U:\1 PROGETTI\03 unioncamere nazionale\2023\Edufin\3. Altro\1. Io Penso Positivo\Live Show\Loghi CCIAA EDUFIN 2023\TrevisoBellu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2" y="1320456"/>
            <a:ext cx="3512840" cy="6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amera di Commercio dell'Umbria Firma Digi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251609"/>
            <a:ext cx="3598577" cy="7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:\1 PROGETTI\03 unioncamere nazionale\2023\Edufin\3. Altro\1. Io Penso Positivo\Live Show\Loghi CCIAA EDUFIN 2023\Vare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1" y="2924280"/>
            <a:ext cx="3128933" cy="6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U:\1 PROGETTI\03 unioncamere nazionale\2022\P 2202 Educazione Finanziaria\3. Altro\Io penso positivo_2022\Logo iopensopositivo\logo-iopensopositivo-N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4" y="188640"/>
            <a:ext cx="196339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:\1 PROGETTI\03 unioncamere nazionale\2023\Edufin\3. Altro\1. Io Penso Positivo\Live Show\Loghi CCIAA EDUFIN 2023\Venezia Giul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06" y="2924280"/>
            <a:ext cx="471220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U:\1 PROGETTI\03 unioncamere nazionale\2023\Edufin\3. Altro\1. Io Penso Positivo\Live Show\Loghi CCIAA EDUFIN 2023\Venezia Rovi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19049"/>
            <a:ext cx="3190690" cy="5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Unioncamere Sicilia - incontro su ecommerce e internazionalizzazione (3)  Sicindustr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95" y="4688015"/>
            <a:ext cx="2381065" cy="5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U:\1 PROGETTI\03 unioncamere nazionale\2023\Edufin\3. Altro\1. Io Penso Positivo\Live Show\Loghi CCIAA EDUFIN 2023\Vicenz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618041"/>
            <a:ext cx="2592502" cy="7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A4 (21x29,7 cm)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Alù</dc:creator>
  <cp:lastModifiedBy>Pietro Alù</cp:lastModifiedBy>
  <cp:revision>12</cp:revision>
  <dcterms:created xsi:type="dcterms:W3CDTF">2023-05-08T12:54:23Z</dcterms:created>
  <dcterms:modified xsi:type="dcterms:W3CDTF">2023-05-09T07:16:00Z</dcterms:modified>
</cp:coreProperties>
</file>